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" y="-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EDB-8E4C-4B38-8781-054D78AF410C}" type="datetimeFigureOut">
              <a:rPr lang="de-DE" smtClean="0"/>
              <a:t>16.02.2022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7141-3B6B-43A4-B9A0-9C9B248C0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05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EDB-8E4C-4B38-8781-054D78AF410C}" type="datetimeFigureOut">
              <a:rPr lang="de-DE" smtClean="0"/>
              <a:t>16.02.2022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7141-3B6B-43A4-B9A0-9C9B248C0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87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EDB-8E4C-4B38-8781-054D78AF410C}" type="datetimeFigureOut">
              <a:rPr lang="de-DE" smtClean="0"/>
              <a:t>16.02.2022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7141-3B6B-43A4-B9A0-9C9B248C0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66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EDB-8E4C-4B38-8781-054D78AF410C}" type="datetimeFigureOut">
              <a:rPr lang="de-DE" smtClean="0"/>
              <a:t>16.02.2022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7141-3B6B-43A4-B9A0-9C9B248C0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36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EDB-8E4C-4B38-8781-054D78AF410C}" type="datetimeFigureOut">
              <a:rPr lang="de-DE" smtClean="0"/>
              <a:t>16.02.2022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7141-3B6B-43A4-B9A0-9C9B248C0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98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EDB-8E4C-4B38-8781-054D78AF410C}" type="datetimeFigureOut">
              <a:rPr lang="de-DE" smtClean="0"/>
              <a:t>16.02.2022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7141-3B6B-43A4-B9A0-9C9B248C0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77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EDB-8E4C-4B38-8781-054D78AF410C}" type="datetimeFigureOut">
              <a:rPr lang="de-DE" smtClean="0"/>
              <a:t>16.02.2022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7141-3B6B-43A4-B9A0-9C9B248C0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22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EDB-8E4C-4B38-8781-054D78AF410C}" type="datetimeFigureOut">
              <a:rPr lang="de-DE" smtClean="0"/>
              <a:t>16.02.2022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7141-3B6B-43A4-B9A0-9C9B248C0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67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EDB-8E4C-4B38-8781-054D78AF410C}" type="datetimeFigureOut">
              <a:rPr lang="de-DE" smtClean="0"/>
              <a:t>16.02.2022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7141-3B6B-43A4-B9A0-9C9B248C0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32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EDB-8E4C-4B38-8781-054D78AF410C}" type="datetimeFigureOut">
              <a:rPr lang="de-DE" smtClean="0"/>
              <a:t>16.02.2022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7141-3B6B-43A4-B9A0-9C9B248C0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73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EDB-8E4C-4B38-8781-054D78AF410C}" type="datetimeFigureOut">
              <a:rPr lang="de-DE" smtClean="0"/>
              <a:t>16.02.2022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7141-3B6B-43A4-B9A0-9C9B248C0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81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0BEDB-8E4C-4B38-8781-054D78AF410C}" type="datetimeFigureOut">
              <a:rPr lang="de-DE" smtClean="0"/>
              <a:t>16.02.2022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17141-3B6B-43A4-B9A0-9C9B248C0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30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51376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56887" y="8720826"/>
            <a:ext cx="7570573" cy="792934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Diözese Augsburg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59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Diözese Augsburg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Diözese Augsburg</dc:title>
  <dc:creator>User</dc:creator>
  <cp:lastModifiedBy>User</cp:lastModifiedBy>
  <cp:revision>1</cp:revision>
  <dcterms:created xsi:type="dcterms:W3CDTF">2022-02-16T14:06:37Z</dcterms:created>
  <dcterms:modified xsi:type="dcterms:W3CDTF">2022-02-16T14:08:34Z</dcterms:modified>
</cp:coreProperties>
</file>